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9/22/2022</a:t>
            </a:fld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9/22/2022</a:t>
            </a:fld>
            <a:endParaRPr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9/22/2022</a:t>
            </a:fld>
            <a:endParaRPr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9/22/2022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9/22/2022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9/22/2022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9/22/2022</a:t>
            </a:fld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9/22/2022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1618" y="420296"/>
            <a:ext cx="7056784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</a:rPr>
              <a:t>ZVEME VÁS NA</a:t>
            </a:r>
            <a:br>
              <a:rPr lang="cs-CZ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</a:rPr>
            </a:br>
            <a:r>
              <a:rPr lang="cs-CZ" sz="4900" b="1" dirty="0" smtClean="0">
                <a:ln>
                  <a:solidFill>
                    <a:srgbClr val="92D050"/>
                  </a:solidFill>
                </a:ln>
                <a:solidFill>
                  <a:schemeClr val="tx1"/>
                </a:solidFill>
              </a:rPr>
              <a:t>KURZ TVOŘIVÉ ČINNOSTI  I.</a:t>
            </a:r>
            <a:r>
              <a:rPr lang="cs-CZ" b="1" dirty="0" smtClean="0">
                <a:ln>
                  <a:solidFill>
                    <a:srgbClr val="92D050"/>
                  </a:solidFill>
                </a:ln>
                <a:solidFill>
                  <a:schemeClr val="tx1"/>
                </a:solidFill>
              </a:rPr>
              <a:t/>
            </a:r>
            <a:br>
              <a:rPr lang="cs-CZ" b="1" dirty="0" smtClean="0">
                <a:ln>
                  <a:solidFill>
                    <a:srgbClr val="92D050"/>
                  </a:solidFill>
                </a:ln>
                <a:solidFill>
                  <a:schemeClr val="tx1"/>
                </a:solidFill>
              </a:rPr>
            </a:br>
            <a:r>
              <a:rPr lang="cs-CZ" dirty="0" smtClean="0">
                <a:ln>
                  <a:solidFill>
                    <a:srgbClr val="92D050"/>
                  </a:solidFill>
                </a:ln>
                <a:solidFill>
                  <a:schemeClr val="tx1"/>
                </a:solidFill>
              </a:rPr>
              <a:t>K SVÁTKŮM A TRADICÍM</a:t>
            </a:r>
            <a:endParaRPr lang="cs-CZ" dirty="0">
              <a:ln>
                <a:solidFill>
                  <a:srgbClr val="92D05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79912" y="4473116"/>
            <a:ext cx="5049234" cy="1260140"/>
          </a:xfrm>
          <a:ln w="28575"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endParaRPr lang="cs-CZ" sz="4800" dirty="0" smtClean="0"/>
          </a:p>
          <a:p>
            <a:r>
              <a:rPr lang="cs-CZ" sz="4800" dirty="0" smtClean="0"/>
              <a:t>Přijďte si vyzkoušet práci s přírodninami, odreagovat se a odpočinout si při tvořivé činnosti. Strávíte 4 </a:t>
            </a:r>
            <a:r>
              <a:rPr lang="cs-CZ" sz="4800" dirty="0"/>
              <a:t>hodiny podzimního dne příjemným povídáním nad hrníčkem kávy nebo čaje a aktivní </a:t>
            </a:r>
            <a:r>
              <a:rPr lang="cs-CZ" sz="4800" dirty="0" smtClean="0"/>
              <a:t>činností. </a:t>
            </a:r>
            <a:r>
              <a:rPr lang="cs-CZ" sz="4800" dirty="0"/>
              <a:t>Domů budete odcházet s dobrou náladou a vlastnoručně vyrobenou podzimní dekorací, kterou můžete vyzdobit interiér nebo exteriér domu, případně využít k uctění památky zesnulých.</a:t>
            </a:r>
            <a:endParaRPr lang="cs-CZ" sz="4800" dirty="0" smtClean="0"/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60194" y="690538"/>
            <a:ext cx="8568952" cy="432048"/>
          </a:xfrm>
          <a:prstGeom prst="rect">
            <a:avLst/>
          </a:prstGeom>
        </p:spPr>
        <p:txBody>
          <a:bodyPr vert="horz" anchor="b">
            <a:normAutofit fontScale="3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</a:rPr>
              <a:t>Možná by vám vyhovovaly lépe jednorázové kurzy nepřehlédněte tedy tuto nabídku.</a:t>
            </a:r>
          </a:p>
        </p:txBody>
      </p:sp>
      <p:pic>
        <p:nvPicPr>
          <p:cNvPr id="6" name="Obrázek 5" descr="REPISTE">
            <a:extLst>
              <a:ext uri="{FF2B5EF4-FFF2-40B4-BE49-F238E27FC236}">
                <a16:creationId xmlns:a16="http://schemas.microsoft.com/office/drawing/2014/main" xmlns="" id="{D0D8A9BA-6582-4110-A9E8-1BAED0881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88296" y="196974"/>
            <a:ext cx="493564" cy="49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9D07C36-50E0-41F3-821D-D6EBDB392B53}"/>
              </a:ext>
            </a:extLst>
          </p:cNvPr>
          <p:cNvSpPr txBox="1"/>
          <p:nvPr/>
        </p:nvSpPr>
        <p:spPr>
          <a:xfrm>
            <a:off x="3839571" y="212316"/>
            <a:ext cx="3139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tx2"/>
                </a:solidFill>
              </a:rPr>
              <a:t>Tato aktivita je </a:t>
            </a:r>
            <a:r>
              <a:rPr lang="cs-CZ" sz="1000" dirty="0" smtClean="0">
                <a:solidFill>
                  <a:schemeClr val="tx2"/>
                </a:solidFill>
              </a:rPr>
              <a:t>spolufinancována Obcí Řepiště ve spolupráci se Základní školou a Mateřskou školou Řepiště</a:t>
            </a:r>
            <a:endParaRPr lang="cs-CZ" sz="1000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5005" y="3573016"/>
            <a:ext cx="3290891" cy="216024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1026" name="Picture 2" descr="Podzimní tvoření | ČtiDoma.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33536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7596336" y="207583"/>
            <a:ext cx="1232810" cy="47234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1030" name="Picture 6" descr="logo Základní škola a Mateřská škola Řepiště - zsrepiste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840" y="212316"/>
            <a:ext cx="1125306" cy="43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20006" y="611599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Těší se na vás lektorka</a:t>
            </a:r>
          </a:p>
          <a:p>
            <a:r>
              <a:rPr lang="cs-CZ" sz="1400" dirty="0" smtClean="0"/>
              <a:t>Iveta Fridrichová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79912" y="3171789"/>
            <a:ext cx="5049234" cy="101566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</a:rPr>
              <a:t>- 26</a:t>
            </a:r>
            <a:r>
              <a:rPr lang="cs-CZ" sz="2000" b="1" dirty="0" smtClean="0">
                <a:solidFill>
                  <a:srgbClr val="FFFF00"/>
                </a:solidFill>
              </a:rPr>
              <a:t>. října 2022 ve středu 9,00 – 13,00 hod.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endParaRPr lang="cs-CZ" sz="2000" b="1" dirty="0" smtClean="0">
              <a:solidFill>
                <a:srgbClr val="FFFF00"/>
              </a:solidFill>
            </a:endParaRPr>
          </a:p>
          <a:p>
            <a:r>
              <a:rPr lang="cs-CZ" sz="2000" b="1" dirty="0" smtClean="0">
                <a:solidFill>
                  <a:srgbClr val="FFFF00"/>
                </a:solidFill>
              </a:rPr>
              <a:t>  (</a:t>
            </a:r>
            <a:r>
              <a:rPr lang="cs-CZ" sz="2000" b="1" dirty="0" smtClean="0">
                <a:solidFill>
                  <a:srgbClr val="FFFF00"/>
                </a:solidFill>
              </a:rPr>
              <a:t>kurz </a:t>
            </a:r>
            <a:r>
              <a:rPr lang="cs-CZ" sz="2000" b="1" dirty="0">
                <a:solidFill>
                  <a:srgbClr val="FFFF00"/>
                </a:solidFill>
              </a:rPr>
              <a:t>je </a:t>
            </a:r>
            <a:r>
              <a:rPr lang="cs-CZ" sz="2000" b="1" dirty="0" smtClean="0">
                <a:solidFill>
                  <a:srgbClr val="FFFF00"/>
                </a:solidFill>
              </a:rPr>
              <a:t>speciálně určen </a:t>
            </a:r>
            <a:r>
              <a:rPr lang="cs-CZ" sz="2000" b="1" dirty="0">
                <a:solidFill>
                  <a:srgbClr val="FFFF00"/>
                </a:solidFill>
              </a:rPr>
              <a:t>pro </a:t>
            </a:r>
            <a:r>
              <a:rPr lang="cs-CZ" sz="2000" b="1" dirty="0" smtClean="0">
                <a:solidFill>
                  <a:srgbClr val="FFFF00"/>
                </a:solidFill>
              </a:rPr>
              <a:t>seniory</a:t>
            </a:r>
            <a:r>
              <a:rPr lang="cs-CZ" sz="2000" b="1" dirty="0">
                <a:solidFill>
                  <a:srgbClr val="FFFF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92D050"/>
                </a:solidFill>
              </a:rPr>
              <a:t>- 26</a:t>
            </a:r>
            <a:r>
              <a:rPr lang="cs-CZ" sz="2000" b="1" dirty="0">
                <a:solidFill>
                  <a:srgbClr val="92D050"/>
                </a:solidFill>
              </a:rPr>
              <a:t>. října 2022 ve středu 15,00 – 19,00 hod</a:t>
            </a:r>
            <a:r>
              <a:rPr lang="cs-CZ" sz="2000" b="1" dirty="0" smtClean="0">
                <a:solidFill>
                  <a:srgbClr val="92D050"/>
                </a:solidFill>
              </a:rPr>
              <a:t>.</a:t>
            </a:r>
            <a:endParaRPr lang="cs-CZ" sz="2000" b="1" dirty="0" smtClean="0">
              <a:solidFill>
                <a:srgbClr val="92D05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411760" y="5992879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u="sng" dirty="0" smtClean="0">
                <a:solidFill>
                  <a:schemeClr val="bg1"/>
                </a:solidFill>
              </a:rPr>
              <a:t>Přihlásit </a:t>
            </a:r>
            <a:r>
              <a:rPr lang="cs-CZ" sz="1100" u="sng" dirty="0">
                <a:solidFill>
                  <a:schemeClr val="bg1"/>
                </a:solidFill>
              </a:rPr>
              <a:t>se můžete </a:t>
            </a:r>
            <a:r>
              <a:rPr lang="cs-CZ" sz="1100" u="sng" dirty="0" smtClean="0">
                <a:solidFill>
                  <a:schemeClr val="bg1"/>
                </a:solidFill>
              </a:rPr>
              <a:t>do 19. 10. 2022 - počet míst je omezen</a:t>
            </a:r>
            <a:endParaRPr lang="cs-CZ" sz="1100" u="sng" dirty="0">
              <a:solidFill>
                <a:schemeClr val="bg1"/>
              </a:solidFill>
            </a:endParaRPr>
          </a:p>
          <a:p>
            <a:r>
              <a:rPr lang="cs-CZ" sz="1100" dirty="0">
                <a:solidFill>
                  <a:schemeClr val="bg1"/>
                </a:solidFill>
              </a:rPr>
              <a:t>- e-mailem: </a:t>
            </a:r>
            <a:r>
              <a:rPr lang="cs-CZ" sz="1100" dirty="0" smtClean="0">
                <a:solidFill>
                  <a:schemeClr val="bg1"/>
                </a:solidFill>
              </a:rPr>
              <a:t>referent-repiste@seznam.cz, - telefonicky: 733 114 881, </a:t>
            </a:r>
            <a:r>
              <a:rPr lang="cs-CZ" sz="1100" dirty="0">
                <a:solidFill>
                  <a:schemeClr val="bg1"/>
                </a:solidFill>
              </a:rPr>
              <a:t>- osobně: v budově ZŠ u p. Fridrichové</a:t>
            </a:r>
          </a:p>
          <a:p>
            <a:r>
              <a:rPr lang="cs-CZ" sz="1100" u="sng" dirty="0" smtClean="0">
                <a:solidFill>
                  <a:schemeClr val="bg1"/>
                </a:solidFill>
              </a:rPr>
              <a:t>Pokyny </a:t>
            </a:r>
            <a:r>
              <a:rPr lang="cs-CZ" sz="1100" u="sng" dirty="0">
                <a:solidFill>
                  <a:schemeClr val="bg1"/>
                </a:solidFill>
              </a:rPr>
              <a:t>k platbě:</a:t>
            </a:r>
            <a:r>
              <a:rPr lang="cs-CZ" sz="1100" dirty="0">
                <a:solidFill>
                  <a:schemeClr val="bg1"/>
                </a:solidFill>
              </a:rPr>
              <a:t> </a:t>
            </a:r>
            <a:r>
              <a:rPr lang="cs-CZ" sz="1100" dirty="0" smtClean="0">
                <a:solidFill>
                  <a:schemeClr val="bg1"/>
                </a:solidFill>
              </a:rPr>
              <a:t>110</a:t>
            </a:r>
            <a:r>
              <a:rPr lang="cs-CZ" sz="1100" dirty="0" smtClean="0">
                <a:solidFill>
                  <a:schemeClr val="bg1"/>
                </a:solidFill>
              </a:rPr>
              <a:t>,-</a:t>
            </a:r>
            <a:r>
              <a:rPr lang="cs-CZ" sz="1100" dirty="0" smtClean="0">
                <a:solidFill>
                  <a:schemeClr val="bg1"/>
                </a:solidFill>
              </a:rPr>
              <a:t>Kč dopolední kurz, 160,-Kč odpolední kurz (b. </a:t>
            </a:r>
            <a:r>
              <a:rPr lang="cs-CZ" sz="1100" dirty="0" err="1" smtClean="0">
                <a:solidFill>
                  <a:schemeClr val="bg1"/>
                </a:solidFill>
              </a:rPr>
              <a:t>ú</a:t>
            </a:r>
            <a:r>
              <a:rPr lang="cs-CZ" sz="1100" dirty="0" err="1">
                <a:solidFill>
                  <a:schemeClr val="bg1"/>
                </a:solidFill>
              </a:rPr>
              <a:t>.</a:t>
            </a:r>
            <a:r>
              <a:rPr lang="cs-CZ" sz="1100" dirty="0">
                <a:solidFill>
                  <a:schemeClr val="bg1"/>
                </a:solidFill>
              </a:rPr>
              <a:t> </a:t>
            </a:r>
            <a:r>
              <a:rPr lang="cs-CZ" sz="1100" dirty="0" smtClean="0">
                <a:solidFill>
                  <a:schemeClr val="bg1"/>
                </a:solidFill>
              </a:rPr>
              <a:t>181252687/5500), </a:t>
            </a:r>
            <a:r>
              <a:rPr lang="cs-CZ" sz="1100" dirty="0" smtClean="0">
                <a:solidFill>
                  <a:schemeClr val="bg1"/>
                </a:solidFill>
              </a:rPr>
              <a:t>připsání </a:t>
            </a:r>
            <a:r>
              <a:rPr lang="cs-CZ" sz="1100" dirty="0">
                <a:solidFill>
                  <a:schemeClr val="bg1"/>
                </a:solidFill>
              </a:rPr>
              <a:t>na účet do </a:t>
            </a:r>
            <a:r>
              <a:rPr lang="cs-CZ" sz="1100" dirty="0" smtClean="0">
                <a:solidFill>
                  <a:schemeClr val="bg1"/>
                </a:solidFill>
              </a:rPr>
              <a:t>21.10.2022</a:t>
            </a:r>
            <a:r>
              <a:rPr lang="cs-CZ" sz="1100" dirty="0">
                <a:solidFill>
                  <a:schemeClr val="bg1"/>
                </a:solidFill>
              </a:rPr>
              <a:t>. </a:t>
            </a:r>
            <a:r>
              <a:rPr lang="cs-CZ" sz="1100" dirty="0" smtClean="0">
                <a:solidFill>
                  <a:schemeClr val="bg1"/>
                </a:solidFill>
              </a:rPr>
              <a:t>Možnost </a:t>
            </a:r>
            <a:r>
              <a:rPr lang="cs-CZ" sz="1100" dirty="0">
                <a:solidFill>
                  <a:schemeClr val="bg1"/>
                </a:solidFill>
              </a:rPr>
              <a:t>uhradit i hotově.</a:t>
            </a:r>
          </a:p>
        </p:txBody>
      </p:sp>
      <p:pic>
        <p:nvPicPr>
          <p:cNvPr id="1038" name="Picture 14" descr="Dušičkový věnec a dušičkové dekorace - Víra pro dět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8598">
            <a:off x="179512" y="196974"/>
            <a:ext cx="799290" cy="59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Dušičkový věnec a dušičkové dekorace - Víra pro dět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708" y="2417071"/>
            <a:ext cx="799290" cy="59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4" descr="Dušičkový věnec a dušičkové dekorace - Víra pro dět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04990">
            <a:off x="619741" y="420687"/>
            <a:ext cx="620575" cy="46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4" descr="Dušičkový věnec a dušičkové dekorace - Víra pro dět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3894">
            <a:off x="251477" y="719679"/>
            <a:ext cx="430472" cy="32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098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212</TotalTime>
  <Words>169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Medián</vt:lpstr>
      <vt:lpstr>ZVEME VÁS NA KURZ TVOŘIVÉ ČINNOSTI  I. K SVÁTKŮM A TRADICÍM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ZVEME VÁS NA KURZ TVOŘIVÉ ČINNOSTI K SVÁTKŮM A TRADICÍM</dc:title>
  <dc:creator>Iveta Fridrichová</dc:creator>
  <cp:lastModifiedBy>Iveta Fridrichová</cp:lastModifiedBy>
  <cp:revision>18</cp:revision>
  <cp:lastPrinted>2022-09-22T11:47:41Z</cp:lastPrinted>
  <dcterms:created xsi:type="dcterms:W3CDTF">2022-09-22T08:14:31Z</dcterms:created>
  <dcterms:modified xsi:type="dcterms:W3CDTF">2022-09-22T12:01:40Z</dcterms:modified>
</cp:coreProperties>
</file>