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1805-38C6-44A3-B48E-2B742CB64FCE}" type="datetimeFigureOut">
              <a:rPr lang="cs-CZ" smtClean="0"/>
              <a:t>22.9.2022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BA6F-D3E5-4AE5-B27B-2246690FC2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29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BA6F-D3E5-4AE5-B27B-2246690FC29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69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2114" y="465179"/>
            <a:ext cx="7056784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ZVEME VÁS NA</a:t>
            </a:r>
            <a:br>
              <a:rPr lang="cs-CZ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</a:br>
            <a:r>
              <a:rPr lang="cs-CZ" sz="49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KURZ TVOŘIVÉ ČINNOSTI  II.</a:t>
            </a:r>
            <a:r>
              <a:rPr lang="cs-CZ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/>
            </a:r>
            <a:br>
              <a:rPr lang="cs-CZ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</a:br>
            <a:r>
              <a:rPr lang="cs-CZ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K SVÁTKŮM A TRADICÍM</a:t>
            </a:r>
            <a:endParaRPr lang="cs-CZ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04610" y="4617132"/>
            <a:ext cx="4824536" cy="1260140"/>
          </a:xfrm>
          <a:ln w="28575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endParaRPr lang="cs-CZ" sz="1200" dirty="0" smtClean="0">
              <a:solidFill>
                <a:schemeClr val="tx1"/>
              </a:solidFill>
            </a:endParaRPr>
          </a:p>
          <a:p>
            <a:r>
              <a:rPr lang="cs-CZ" sz="5600" dirty="0" smtClean="0">
                <a:solidFill>
                  <a:schemeClr val="tx1"/>
                </a:solidFill>
              </a:rPr>
              <a:t>Přijďte si vyzkoušet práci s přírodninami, odreagovat se a odpočinout si při tvořivé činnosti. Strávíte 4 </a:t>
            </a:r>
            <a:r>
              <a:rPr lang="cs-CZ" sz="5600" dirty="0">
                <a:solidFill>
                  <a:schemeClr val="tx1"/>
                </a:solidFill>
              </a:rPr>
              <a:t>hodiny </a:t>
            </a:r>
            <a:r>
              <a:rPr lang="cs-CZ" sz="5600" dirty="0" smtClean="0">
                <a:solidFill>
                  <a:schemeClr val="tx1"/>
                </a:solidFill>
              </a:rPr>
              <a:t>podzimního </a:t>
            </a:r>
            <a:r>
              <a:rPr lang="cs-CZ" sz="5600" dirty="0">
                <a:solidFill>
                  <a:schemeClr val="tx1"/>
                </a:solidFill>
              </a:rPr>
              <a:t>dne příjemným povídáním nad hrníčkem kávy nebo čaje a aktivní </a:t>
            </a:r>
            <a:r>
              <a:rPr lang="cs-CZ" sz="5600" dirty="0" smtClean="0">
                <a:solidFill>
                  <a:schemeClr val="tx1"/>
                </a:solidFill>
              </a:rPr>
              <a:t>činností. </a:t>
            </a:r>
            <a:r>
              <a:rPr lang="cs-CZ" sz="5600" dirty="0">
                <a:solidFill>
                  <a:schemeClr val="tx1"/>
                </a:solidFill>
              </a:rPr>
              <a:t>Domů budete odcházet s dobrou náladou a vlastnoručně vyrobenou </a:t>
            </a:r>
            <a:r>
              <a:rPr lang="cs-CZ" sz="5600" dirty="0" smtClean="0">
                <a:solidFill>
                  <a:schemeClr val="tx1"/>
                </a:solidFill>
              </a:rPr>
              <a:t>vánoční </a:t>
            </a:r>
            <a:r>
              <a:rPr lang="cs-CZ" sz="5600" dirty="0">
                <a:solidFill>
                  <a:schemeClr val="tx1"/>
                </a:solidFill>
              </a:rPr>
              <a:t>dekorací, kterou můžete vyzdobit interiér nebo </a:t>
            </a:r>
            <a:r>
              <a:rPr lang="cs-CZ" sz="5600" dirty="0" smtClean="0">
                <a:solidFill>
                  <a:schemeClr val="tx1"/>
                </a:solidFill>
              </a:rPr>
              <a:t>exteriér vašeho </a:t>
            </a:r>
            <a:r>
              <a:rPr lang="cs-CZ" sz="5600" dirty="0">
                <a:solidFill>
                  <a:schemeClr val="tx1"/>
                </a:solidFill>
              </a:rPr>
              <a:t>domu</a:t>
            </a:r>
            <a:r>
              <a:rPr lang="cs-CZ" sz="5600" dirty="0" smtClean="0">
                <a:solidFill>
                  <a:schemeClr val="tx1"/>
                </a:solidFill>
              </a:rPr>
              <a:t>, apod.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60194" y="690538"/>
            <a:ext cx="8568952" cy="432048"/>
          </a:xfrm>
          <a:prstGeom prst="rect">
            <a:avLst/>
          </a:prstGeom>
        </p:spPr>
        <p:txBody>
          <a:bodyPr vert="horz" anchor="b">
            <a:normAutofit fontScale="3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>
                <a:solidFill>
                  <a:schemeClr val="bg1"/>
                </a:solidFill>
              </a:rPr>
              <a:t>Možná by vám vyhovovaly lépe jednorázové kurzy nepřehlédněte tedy tuto nabídku.</a:t>
            </a:r>
          </a:p>
        </p:txBody>
      </p:sp>
      <p:pic>
        <p:nvPicPr>
          <p:cNvPr id="6" name="Obrázek 5" descr="REPISTE">
            <a:extLst>
              <a:ext uri="{FF2B5EF4-FFF2-40B4-BE49-F238E27FC236}">
                <a16:creationId xmlns="" xmlns:a16="http://schemas.microsoft.com/office/drawing/2014/main" id="{D0D8A9BA-6582-4110-A9E8-1BAED0881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8296" y="272750"/>
            <a:ext cx="493564" cy="4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9D07C36-50E0-41F3-821D-D6EBDB392B53}"/>
              </a:ext>
            </a:extLst>
          </p:cNvPr>
          <p:cNvSpPr txBox="1"/>
          <p:nvPr/>
        </p:nvSpPr>
        <p:spPr>
          <a:xfrm>
            <a:off x="3419872" y="309151"/>
            <a:ext cx="341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Tato aktivita je </a:t>
            </a:r>
            <a:r>
              <a:rPr lang="cs-CZ" sz="1000" b="1" dirty="0" smtClean="0">
                <a:solidFill>
                  <a:schemeClr val="bg1"/>
                </a:solidFill>
              </a:rPr>
              <a:t>spolufinancována Obcí Řepiště ve spolupráci se Základní školou a Mateřskou školou Řepiště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5005" y="3573016"/>
            <a:ext cx="3494566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96336" y="269368"/>
            <a:ext cx="1232810" cy="472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30" name="Picture 6" descr="logo Základní škola a Mateřská škola Řepiště - zsrepiste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88" y="269368"/>
            <a:ext cx="1125306" cy="4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20006" y="6115990"/>
            <a:ext cx="19442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Těší se na vás lektorka</a:t>
            </a:r>
          </a:p>
          <a:p>
            <a:r>
              <a:rPr lang="cs-CZ" sz="1400" dirty="0" smtClean="0"/>
              <a:t>Iveta Fridrichová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3356992"/>
            <a:ext cx="4905218" cy="969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23</a:t>
            </a:r>
            <a:r>
              <a:rPr lang="cs-CZ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listopadu 2022 ve středu 9,00 – 13,00 h. </a:t>
            </a:r>
          </a:p>
          <a:p>
            <a:r>
              <a:rPr lang="cs-CZ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(kurz 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je </a:t>
            </a:r>
            <a:r>
              <a:rPr lang="cs-CZ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speciálně určen </a:t>
            </a: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pro </a:t>
            </a:r>
            <a:r>
              <a:rPr lang="cs-CZ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seniory</a:t>
            </a:r>
            <a:r>
              <a:rPr lang="cs-CZ" sz="19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cs-CZ" sz="1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cs-CZ" sz="1900" b="1" dirty="0" smtClean="0">
                <a:latin typeface="Calibri" panose="020F0502020204030204" pitchFamily="34" charset="0"/>
              </a:rPr>
              <a:t>a </a:t>
            </a:r>
            <a:r>
              <a:rPr lang="cs-CZ" sz="1900" b="1" dirty="0" smtClean="0">
                <a:latin typeface="Calibri" panose="020F0502020204030204" pitchFamily="34" charset="0"/>
              </a:rPr>
              <a:t>23</a:t>
            </a:r>
            <a:r>
              <a:rPr lang="cs-CZ" sz="1900" b="1" dirty="0" smtClean="0">
                <a:latin typeface="Calibri" panose="020F0502020204030204" pitchFamily="34" charset="0"/>
              </a:rPr>
              <a:t>. listopadu </a:t>
            </a:r>
            <a:r>
              <a:rPr lang="cs-CZ" sz="1900" b="1" dirty="0">
                <a:latin typeface="Calibri" panose="020F0502020204030204" pitchFamily="34" charset="0"/>
              </a:rPr>
              <a:t>2022 ve středu </a:t>
            </a:r>
            <a:r>
              <a:rPr lang="cs-CZ" sz="1900" b="1" dirty="0" smtClean="0">
                <a:latin typeface="Calibri" panose="020F0502020204030204" pitchFamily="34" charset="0"/>
              </a:rPr>
              <a:t>15,00 – 19,00 h</a:t>
            </a:r>
            <a:r>
              <a:rPr lang="cs-CZ" sz="1900" b="1" dirty="0" smtClean="0">
                <a:latin typeface="Calibri" panose="020F0502020204030204" pitchFamily="34" charset="0"/>
              </a:rPr>
              <a:t>.</a:t>
            </a:r>
            <a:endParaRPr lang="cs-CZ" sz="1900" b="1" dirty="0" smtClean="0">
              <a:latin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411760" y="6085083"/>
            <a:ext cx="66967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u="sng" dirty="0" smtClean="0">
                <a:latin typeface="Calibri" panose="020F0502020204030204" pitchFamily="34" charset="0"/>
              </a:rPr>
              <a:t>Přihlásit </a:t>
            </a:r>
            <a:r>
              <a:rPr lang="cs-CZ" sz="1100" u="sng" dirty="0">
                <a:latin typeface="Calibri" panose="020F0502020204030204" pitchFamily="34" charset="0"/>
              </a:rPr>
              <a:t>se můžete </a:t>
            </a:r>
            <a:r>
              <a:rPr lang="cs-CZ" sz="1100" u="sng" dirty="0" smtClean="0">
                <a:latin typeface="Calibri" panose="020F0502020204030204" pitchFamily="34" charset="0"/>
              </a:rPr>
              <a:t>do 16. 11. 2022 - počet míst je omezen</a:t>
            </a:r>
            <a:endParaRPr lang="cs-CZ" sz="1100" u="sng" dirty="0"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cs-CZ" sz="1100" dirty="0" smtClean="0">
                <a:latin typeface="Calibri" panose="020F0502020204030204" pitchFamily="34" charset="0"/>
              </a:rPr>
              <a:t>e-mailem</a:t>
            </a:r>
            <a:r>
              <a:rPr lang="cs-CZ" sz="1100" dirty="0">
                <a:latin typeface="Calibri" panose="020F0502020204030204" pitchFamily="34" charset="0"/>
              </a:rPr>
              <a:t>: </a:t>
            </a:r>
            <a:r>
              <a:rPr lang="cs-CZ" sz="1100" dirty="0" smtClean="0">
                <a:latin typeface="Calibri" panose="020F0502020204030204" pitchFamily="34" charset="0"/>
              </a:rPr>
              <a:t>referent-repiste@seznam.cz, - telefonicky: </a:t>
            </a:r>
            <a:r>
              <a:rPr lang="cs-CZ" sz="1100" dirty="0">
                <a:latin typeface="Calibri" panose="020F0502020204030204" pitchFamily="34" charset="0"/>
              </a:rPr>
              <a:t>733 114 </a:t>
            </a:r>
            <a:r>
              <a:rPr lang="cs-CZ" sz="1100" dirty="0" smtClean="0">
                <a:latin typeface="Calibri" panose="020F0502020204030204" pitchFamily="34" charset="0"/>
              </a:rPr>
              <a:t>881, </a:t>
            </a:r>
            <a:r>
              <a:rPr lang="cs-CZ" sz="1100" dirty="0">
                <a:latin typeface="Calibri" panose="020F0502020204030204" pitchFamily="34" charset="0"/>
              </a:rPr>
              <a:t>- osobně: v budově ZŠ u p. </a:t>
            </a:r>
            <a:r>
              <a:rPr lang="cs-CZ" sz="1100" dirty="0" smtClean="0">
                <a:latin typeface="Calibri" panose="020F0502020204030204" pitchFamily="34" charset="0"/>
              </a:rPr>
              <a:t>Fridrichové</a:t>
            </a:r>
          </a:p>
          <a:p>
            <a:r>
              <a:rPr lang="cs-CZ" sz="1100" u="sng" dirty="0">
                <a:latin typeface="Calibri" panose="020F0502020204030204" pitchFamily="34" charset="0"/>
              </a:rPr>
              <a:t>Pokyny k platbě:</a:t>
            </a:r>
            <a:r>
              <a:rPr lang="cs-CZ" sz="1100" dirty="0">
                <a:latin typeface="Calibri" panose="020F0502020204030204" pitchFamily="34" charset="0"/>
              </a:rPr>
              <a:t> 110,-Kč dopolední kurz, 160,-Kč odpolední kurz (b. </a:t>
            </a:r>
            <a:r>
              <a:rPr lang="cs-CZ" sz="1100" dirty="0" err="1">
                <a:latin typeface="Calibri" panose="020F0502020204030204" pitchFamily="34" charset="0"/>
              </a:rPr>
              <a:t>ú.</a:t>
            </a:r>
            <a:r>
              <a:rPr lang="cs-CZ" sz="1100" dirty="0">
                <a:latin typeface="Calibri" panose="020F0502020204030204" pitchFamily="34" charset="0"/>
              </a:rPr>
              <a:t> 181252687/5500), připsání na účet do </a:t>
            </a:r>
            <a:r>
              <a:rPr lang="cs-CZ" sz="1100" dirty="0" smtClean="0">
                <a:latin typeface="Calibri" panose="020F0502020204030204" pitchFamily="34" charset="0"/>
              </a:rPr>
              <a:t>18.11.2022</a:t>
            </a:r>
            <a:r>
              <a:rPr lang="cs-CZ" sz="1100" dirty="0">
                <a:latin typeface="Calibri" panose="020F0502020204030204" pitchFamily="34" charset="0"/>
              </a:rPr>
              <a:t>. Možnost uhradit i hotově.</a:t>
            </a:r>
          </a:p>
          <a:p>
            <a:endParaRPr lang="cs-CZ" sz="1100" dirty="0">
              <a:latin typeface="Calibri" panose="020F050202020403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" y="3645024"/>
            <a:ext cx="3540342" cy="213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9" descr="Vločka | Vektorový obrázek, klipart, vánoce, zdarma ke staž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7cípá hvězda 16"/>
          <p:cNvSpPr/>
          <p:nvPr/>
        </p:nvSpPr>
        <p:spPr>
          <a:xfrm>
            <a:off x="460375" y="309151"/>
            <a:ext cx="288032" cy="288175"/>
          </a:xfrm>
          <a:prstGeom prst="star7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7cípá hvězda 22"/>
          <p:cNvSpPr/>
          <p:nvPr/>
        </p:nvSpPr>
        <p:spPr>
          <a:xfrm>
            <a:off x="626405" y="557164"/>
            <a:ext cx="288032" cy="216024"/>
          </a:xfrm>
          <a:prstGeom prst="star7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7cípá hvězda 23"/>
          <p:cNvSpPr/>
          <p:nvPr/>
        </p:nvSpPr>
        <p:spPr>
          <a:xfrm>
            <a:off x="283637" y="690538"/>
            <a:ext cx="440432" cy="346940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7cípá hvězda 24"/>
          <p:cNvSpPr/>
          <p:nvPr/>
        </p:nvSpPr>
        <p:spPr>
          <a:xfrm>
            <a:off x="830260" y="366503"/>
            <a:ext cx="168354" cy="173470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7cípá hvězda 25"/>
          <p:cNvSpPr/>
          <p:nvPr/>
        </p:nvSpPr>
        <p:spPr>
          <a:xfrm>
            <a:off x="626405" y="832252"/>
            <a:ext cx="313309" cy="291875"/>
          </a:xfrm>
          <a:prstGeom prst="star7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7cípá hvězda 26"/>
          <p:cNvSpPr/>
          <p:nvPr/>
        </p:nvSpPr>
        <p:spPr>
          <a:xfrm>
            <a:off x="8169263" y="2255525"/>
            <a:ext cx="288032" cy="288175"/>
          </a:xfrm>
          <a:prstGeom prst="star7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7cípá hvězda 27"/>
          <p:cNvSpPr/>
          <p:nvPr/>
        </p:nvSpPr>
        <p:spPr>
          <a:xfrm>
            <a:off x="8335293" y="2503538"/>
            <a:ext cx="288032" cy="216024"/>
          </a:xfrm>
          <a:prstGeom prst="star7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7cípá hvězda 28"/>
          <p:cNvSpPr/>
          <p:nvPr/>
        </p:nvSpPr>
        <p:spPr>
          <a:xfrm>
            <a:off x="7992525" y="2636912"/>
            <a:ext cx="440432" cy="346940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7cípá hvězda 29"/>
          <p:cNvSpPr/>
          <p:nvPr/>
        </p:nvSpPr>
        <p:spPr>
          <a:xfrm>
            <a:off x="8539148" y="2312877"/>
            <a:ext cx="168354" cy="173470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7cípá hvězda 30"/>
          <p:cNvSpPr/>
          <p:nvPr/>
        </p:nvSpPr>
        <p:spPr>
          <a:xfrm>
            <a:off x="8335293" y="2778626"/>
            <a:ext cx="313309" cy="291875"/>
          </a:xfrm>
          <a:prstGeom prst="star7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98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163</Words>
  <Application>Microsoft Office PowerPoint</Application>
  <PresentationFormat>Předvádění na obrazovce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Vlnění</vt:lpstr>
      <vt:lpstr>ZVEME VÁS NA KURZ TVOŘIVÉ ČINNOSTI  II. K SVÁTKŮM A TRADICÍM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ZVEME VÁS NA KURZ TVOŘIVÉ ČINNOSTI K SVÁTKŮM A TRADICÍM</dc:title>
  <dc:creator>Iveta Fridrichová</dc:creator>
  <cp:lastModifiedBy>Iveta Fridrichová</cp:lastModifiedBy>
  <cp:revision>21</cp:revision>
  <cp:lastPrinted>2022-09-22T09:53:04Z</cp:lastPrinted>
  <dcterms:created xsi:type="dcterms:W3CDTF">2022-09-22T08:14:31Z</dcterms:created>
  <dcterms:modified xsi:type="dcterms:W3CDTF">2022-09-22T12:28:42Z</dcterms:modified>
</cp:coreProperties>
</file>