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0691813" cy="7559675"/>
  <p:notesSz cx="6799263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AB7B"/>
    <a:srgbClr val="3E0F01"/>
    <a:srgbClr val="C18A5D"/>
    <a:srgbClr val="582A25"/>
    <a:srgbClr val="925A32"/>
    <a:srgbClr val="D79D6D"/>
    <a:srgbClr val="2C42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8378-D5ED-43F8-9F66-6FE9BD820B02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8A93-1DF4-42E5-8CB5-45DB12915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62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8378-D5ED-43F8-9F66-6FE9BD820B02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8A93-1DF4-42E5-8CB5-45DB12915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02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8378-D5ED-43F8-9F66-6FE9BD820B02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8A93-1DF4-42E5-8CB5-45DB12915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10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8378-D5ED-43F8-9F66-6FE9BD820B02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8A93-1DF4-42E5-8CB5-45DB12915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5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8378-D5ED-43F8-9F66-6FE9BD820B02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8A93-1DF4-42E5-8CB5-45DB12915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7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8378-D5ED-43F8-9F66-6FE9BD820B02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8A93-1DF4-42E5-8CB5-45DB12915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063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8378-D5ED-43F8-9F66-6FE9BD820B02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8A93-1DF4-42E5-8CB5-45DB12915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204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8378-D5ED-43F8-9F66-6FE9BD820B02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8A93-1DF4-42E5-8CB5-45DB12915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49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8378-D5ED-43F8-9F66-6FE9BD820B02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8A93-1DF4-42E5-8CB5-45DB12915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09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8378-D5ED-43F8-9F66-6FE9BD820B02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8A93-1DF4-42E5-8CB5-45DB12915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36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8378-D5ED-43F8-9F66-6FE9BD820B02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F8A93-1DF4-42E5-8CB5-45DB12915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92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8378-D5ED-43F8-9F66-6FE9BD820B02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F8A93-1DF4-42E5-8CB5-45DB12915B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1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mailto:lasakova@zsrepiste.cz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0691813" cy="75596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C18A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Picture 4" descr="https://www.labeta.cz/media/image/55/aa/037955b632d17365b8e082a57bee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26" r="4377" b="6050"/>
          <a:stretch/>
        </p:blipFill>
        <p:spPr bwMode="auto">
          <a:xfrm>
            <a:off x="95250" y="130617"/>
            <a:ext cx="2996293" cy="218225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1167704476.rsc.cdn77.org/getthumbnail.aspx?crop=1&amp;w=690&amp;h=345&amp;q=60&amp;id_file=85150205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9" t="17826" r="15121"/>
          <a:stretch/>
        </p:blipFill>
        <p:spPr bwMode="auto">
          <a:xfrm>
            <a:off x="6129855" y="3933789"/>
            <a:ext cx="4466708" cy="22612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aoblený obdélník 4"/>
          <p:cNvSpPr/>
          <p:nvPr/>
        </p:nvSpPr>
        <p:spPr>
          <a:xfrm>
            <a:off x="5984627" y="74001"/>
            <a:ext cx="4644681" cy="695325"/>
          </a:xfrm>
          <a:prstGeom prst="roundRect">
            <a:avLst/>
          </a:prstGeom>
          <a:solidFill>
            <a:srgbClr val="DFAB7B"/>
          </a:solidFill>
          <a:ln>
            <a:solidFill>
              <a:srgbClr val="DFA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8" descr="https://www.zsrepiste.cz/templates/zsrepiste/images/logo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79"/>
          <a:stretch/>
        </p:blipFill>
        <p:spPr bwMode="auto">
          <a:xfrm>
            <a:off x="9402249" y="135804"/>
            <a:ext cx="1191075" cy="515500"/>
          </a:xfrm>
          <a:prstGeom prst="rect">
            <a:avLst/>
          </a:prstGeom>
          <a:solidFill>
            <a:srgbClr val="DFAB7B"/>
          </a:solidFill>
          <a:ln>
            <a:solidFill>
              <a:srgbClr val="DFAB7B"/>
            </a:solidFill>
          </a:ln>
          <a:extLst/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25651" y="161143"/>
            <a:ext cx="505240" cy="533028"/>
          </a:xfrm>
          <a:prstGeom prst="rect">
            <a:avLst/>
          </a:prstGeom>
          <a:solidFill>
            <a:srgbClr val="DFAB7B"/>
          </a:solidFill>
          <a:ln>
            <a:solidFill>
              <a:srgbClr val="DFAB7B"/>
            </a:solidFill>
          </a:ln>
        </p:spPr>
      </p:pic>
      <p:sp>
        <p:nvSpPr>
          <p:cNvPr id="10" name="Obdélník 9"/>
          <p:cNvSpPr/>
          <p:nvPr/>
        </p:nvSpPr>
        <p:spPr>
          <a:xfrm>
            <a:off x="6054895" y="130617"/>
            <a:ext cx="2772578" cy="533400"/>
          </a:xfrm>
          <a:prstGeom prst="rect">
            <a:avLst/>
          </a:prstGeom>
          <a:solidFill>
            <a:srgbClr val="DFAB7B"/>
          </a:solidFill>
          <a:ln>
            <a:solidFill>
              <a:srgbClr val="DFAB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36000" rtlCol="0" anchor="ctr"/>
          <a:lstStyle/>
          <a:p>
            <a:pPr algn="ctr"/>
            <a:r>
              <a:rPr lang="cs-CZ" sz="1100" b="1" dirty="0" smtClean="0">
                <a:solidFill>
                  <a:srgbClr val="2C4271"/>
                </a:solidFill>
              </a:rPr>
              <a:t>Tato aktivita je spolufinancována Obcí Řepiště ve spolupráci se ZŠ a MŠ Řepiště</a:t>
            </a:r>
            <a:endParaRPr lang="cs-CZ" sz="1100" b="1" dirty="0">
              <a:solidFill>
                <a:srgbClr val="2C427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091543" y="1115786"/>
            <a:ext cx="7505020" cy="10441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spc="50" dirty="0" smtClean="0">
                <a:ln w="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 Black" panose="020B0A04020102020204" pitchFamily="34" charset="0"/>
              </a:rPr>
              <a:t>Pro zpříjemnění doby adventní nabízíme jednorázový kurz</a:t>
            </a:r>
            <a:endParaRPr lang="cs-CZ" sz="3200" b="1" spc="50" dirty="0">
              <a:ln w="0"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 Black" panose="020B0A04020102020204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95251" y="2129082"/>
            <a:ext cx="10501312" cy="14117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000" b="1" spc="50" dirty="0" smtClean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 Black" panose="020B0A04020102020204" pitchFamily="34" charset="0"/>
              </a:rPr>
              <a:t>ZDOBENÍ PERNÍČKŮ</a:t>
            </a:r>
            <a:endParaRPr lang="cs-CZ" sz="7000" b="1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 Black" panose="020B0A04020102020204" pitchFamily="34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3235" y="3338774"/>
            <a:ext cx="10586073" cy="464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rgbClr val="3E0F01"/>
                </a:solidFill>
                <a:latin typeface="Arial Black" panose="020B0A04020102020204" pitchFamily="34" charset="0"/>
              </a:rPr>
              <a:t>V </a:t>
            </a:r>
            <a:r>
              <a:rPr lang="cs-CZ" sz="2800" b="1" dirty="0" smtClean="0">
                <a:solidFill>
                  <a:srgbClr val="3E0F01"/>
                </a:solidFill>
                <a:latin typeface="Arial Black" panose="020B0A04020102020204" pitchFamily="34" charset="0"/>
              </a:rPr>
              <a:t>úterý</a:t>
            </a:r>
            <a:r>
              <a:rPr lang="cs-CZ" sz="2800" b="1" dirty="0" smtClean="0">
                <a:solidFill>
                  <a:srgbClr val="3E0F01"/>
                </a:solidFill>
                <a:latin typeface="Arial Black" panose="020B0A04020102020204" pitchFamily="34" charset="0"/>
              </a:rPr>
              <a:t> </a:t>
            </a:r>
            <a:r>
              <a:rPr lang="cs-CZ" sz="2800" b="1" dirty="0" smtClean="0">
                <a:solidFill>
                  <a:srgbClr val="3E0F01"/>
                </a:solidFill>
                <a:latin typeface="Arial Black" panose="020B0A04020102020204" pitchFamily="34" charset="0"/>
              </a:rPr>
              <a:t>29. 11. 2022 15:30 – 19:30</a:t>
            </a:r>
            <a:endParaRPr lang="cs-CZ" sz="2800" b="1" dirty="0">
              <a:solidFill>
                <a:srgbClr val="3E0F01"/>
              </a:solidFill>
              <a:latin typeface="Arial Black" panose="020B0A04020102020204" pitchFamily="34" charset="0"/>
            </a:endParaRPr>
          </a:p>
        </p:txBody>
      </p:sp>
      <p:sp>
        <p:nvSpPr>
          <p:cNvPr id="21" name="Zaoblený obdélník 20"/>
          <p:cNvSpPr/>
          <p:nvPr/>
        </p:nvSpPr>
        <p:spPr>
          <a:xfrm>
            <a:off x="95250" y="6341571"/>
            <a:ext cx="10501313" cy="1042670"/>
          </a:xfrm>
          <a:prstGeom prst="roundRect">
            <a:avLst/>
          </a:prstGeom>
          <a:solidFill>
            <a:srgbClr val="DFAB7B"/>
          </a:solidFill>
          <a:ln>
            <a:solidFill>
              <a:srgbClr val="C18A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u="sng" dirty="0" smtClean="0">
                <a:solidFill>
                  <a:srgbClr val="3E0F01"/>
                </a:solidFill>
              </a:rPr>
              <a:t>Přihlásit se můžete do 22. 11. 2022 – počet míst je omezen</a:t>
            </a:r>
          </a:p>
          <a:p>
            <a:r>
              <a:rPr lang="cs-CZ" b="1" dirty="0" smtClean="0">
                <a:solidFill>
                  <a:srgbClr val="3E0F01"/>
                </a:solidFill>
              </a:rPr>
              <a:t>e- mailem: </a:t>
            </a:r>
            <a:r>
              <a:rPr lang="cs-CZ" b="1" dirty="0" smtClean="0">
                <a:solidFill>
                  <a:srgbClr val="3E0F01"/>
                </a:solidFill>
                <a:hlinkClick r:id="rId7"/>
              </a:rPr>
              <a:t>lasakova@zsrepiste.cz</a:t>
            </a:r>
            <a:r>
              <a:rPr lang="cs-CZ" b="1" dirty="0" smtClean="0">
                <a:solidFill>
                  <a:srgbClr val="3E0F01"/>
                </a:solidFill>
              </a:rPr>
              <a:t>, nebo telefonicky: 558 671 940 u p. Jakubcové</a:t>
            </a:r>
          </a:p>
          <a:p>
            <a:r>
              <a:rPr lang="cs-CZ" b="1" u="sng" dirty="0" smtClean="0">
                <a:solidFill>
                  <a:srgbClr val="3E0F01"/>
                </a:solidFill>
              </a:rPr>
              <a:t>Pokyny k platbě: </a:t>
            </a:r>
            <a:r>
              <a:rPr lang="cs-CZ" b="1" dirty="0" smtClean="0">
                <a:solidFill>
                  <a:srgbClr val="3E0F01"/>
                </a:solidFill>
              </a:rPr>
              <a:t>200,- Kč (b. </a:t>
            </a:r>
            <a:r>
              <a:rPr lang="cs-CZ" b="1" dirty="0" err="1" smtClean="0">
                <a:solidFill>
                  <a:srgbClr val="3E0F01"/>
                </a:solidFill>
              </a:rPr>
              <a:t>ú.</a:t>
            </a:r>
            <a:r>
              <a:rPr lang="cs-CZ" b="1" dirty="0" smtClean="0">
                <a:solidFill>
                  <a:srgbClr val="3E0F01"/>
                </a:solidFill>
              </a:rPr>
              <a:t> 181252687/5500), připsání na účet do 2. 12. 2022</a:t>
            </a:r>
            <a:endParaRPr lang="cs-CZ" b="1" dirty="0">
              <a:solidFill>
                <a:srgbClr val="3E0F01"/>
              </a:solidFill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95250" y="3933789"/>
            <a:ext cx="5939355" cy="2261271"/>
          </a:xfrm>
          <a:prstGeom prst="roundRect">
            <a:avLst/>
          </a:prstGeom>
          <a:solidFill>
            <a:srgbClr val="DFAB7B"/>
          </a:solidFill>
          <a:ln>
            <a:solidFill>
              <a:srgbClr val="C18A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>
                <a:solidFill>
                  <a:srgbClr val="3E0F01"/>
                </a:solidFill>
                <a:latin typeface="Arial Black" panose="020B0A04020102020204" pitchFamily="34" charset="0"/>
              </a:rPr>
              <a:t>Kurz je vhodný i pro úplné začátečníky. Můžete se těšit na ukázku přípravy perníkového těsta. Tvoření si zpříjemníme vůní čerstvě upečených perníčků. Naučíte se jak namíchat zdobící polevu a vyrobíte si </a:t>
            </a:r>
            <a:r>
              <a:rPr lang="cs-CZ" sz="2000" dirty="0" err="1">
                <a:solidFill>
                  <a:srgbClr val="3E0F01"/>
                </a:solidFill>
                <a:latin typeface="Arial Black" panose="020B0A04020102020204" pitchFamily="34" charset="0"/>
              </a:rPr>
              <a:t>zdobičku</a:t>
            </a:r>
            <a:r>
              <a:rPr lang="cs-CZ" sz="2000" dirty="0">
                <a:solidFill>
                  <a:srgbClr val="3E0F01"/>
                </a:solidFill>
                <a:latin typeface="Arial Black" panose="020B0A04020102020204" pitchFamily="34" charset="0"/>
              </a:rPr>
              <a:t>. 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8368144" y="6396047"/>
            <a:ext cx="2169187" cy="895777"/>
          </a:xfrm>
          <a:prstGeom prst="roundRect">
            <a:avLst/>
          </a:prstGeom>
          <a:solidFill>
            <a:srgbClr val="DFAB7B"/>
          </a:solidFill>
          <a:ln>
            <a:solidFill>
              <a:srgbClr val="C18A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rgbClr val="3E0F01"/>
                </a:solidFill>
              </a:rPr>
              <a:t>Těší se na Vás lektorka kurzu Martina </a:t>
            </a:r>
            <a:r>
              <a:rPr lang="cs-CZ" sz="2000" b="1" dirty="0" err="1" smtClean="0">
                <a:solidFill>
                  <a:srgbClr val="3E0F01"/>
                </a:solidFill>
              </a:rPr>
              <a:t>Stolinská</a:t>
            </a:r>
            <a:endParaRPr lang="cs-CZ" sz="2000" b="1" dirty="0">
              <a:solidFill>
                <a:srgbClr val="3E0F0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9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10746</TotalTime>
  <Words>128</Words>
  <Application>Microsoft Office PowerPoint</Application>
  <PresentationFormat>Vlastní</PresentationFormat>
  <Paragraphs>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mstolinska</dc:creator>
  <cp:lastModifiedBy>mstolinska</cp:lastModifiedBy>
  <cp:revision>21</cp:revision>
  <cp:lastPrinted>2022-10-31T14:25:04Z</cp:lastPrinted>
  <dcterms:created xsi:type="dcterms:W3CDTF">2022-10-23T18:01:38Z</dcterms:created>
  <dcterms:modified xsi:type="dcterms:W3CDTF">2022-10-31T19:07:05Z</dcterms:modified>
</cp:coreProperties>
</file>